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57872B-1C90-45D7-A413-75AF0C8DE79F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5445C-0C2A-4172-AA7C-A3B49EC1EB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40099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5445C-0C2A-4172-AA7C-A3B49EC1EB6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AB74350-A8D7-43DD-930A-D6FDCF08D639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5F240B0-9383-4C05-B81A-0CEA217FD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B74350-A8D7-43DD-930A-D6FDCF08D639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F240B0-9383-4C05-B81A-0CEA217FD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AB74350-A8D7-43DD-930A-D6FDCF08D639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5F240B0-9383-4C05-B81A-0CEA217FD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B74350-A8D7-43DD-930A-D6FDCF08D639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F240B0-9383-4C05-B81A-0CEA217FD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AB74350-A8D7-43DD-930A-D6FDCF08D639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5F240B0-9383-4C05-B81A-0CEA217FD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B74350-A8D7-43DD-930A-D6FDCF08D639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F240B0-9383-4C05-B81A-0CEA217FD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B74350-A8D7-43DD-930A-D6FDCF08D639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F240B0-9383-4C05-B81A-0CEA217FD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B74350-A8D7-43DD-930A-D6FDCF08D639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F240B0-9383-4C05-B81A-0CEA217FD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AB74350-A8D7-43DD-930A-D6FDCF08D639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F240B0-9383-4C05-B81A-0CEA217FD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B74350-A8D7-43DD-930A-D6FDCF08D639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F240B0-9383-4C05-B81A-0CEA217FD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B74350-A8D7-43DD-930A-D6FDCF08D639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F240B0-9383-4C05-B81A-0CEA217FD7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AB74350-A8D7-43DD-930A-D6FDCF08D639}" type="datetimeFigureOut">
              <a:rPr lang="en-US" smtClean="0"/>
              <a:pPr/>
              <a:t>7/14/2013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5F240B0-9383-4C05-B81A-0CEA217FD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OEL\Documents\PF_12_00000000B316_VA0122_W1_PF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28600"/>
            <a:ext cx="9144000" cy="4724400"/>
          </a:xfrm>
          <a:prstGeom prst="rect">
            <a:avLst/>
          </a:prstGeom>
          <a:noFill/>
        </p:spPr>
      </p:pic>
      <p:sp>
        <p:nvSpPr>
          <p:cNvPr id="5" name="Flowchart: Terminator 4"/>
          <p:cNvSpPr/>
          <p:nvPr/>
        </p:nvSpPr>
        <p:spPr>
          <a:xfrm>
            <a:off x="0" y="5029200"/>
            <a:ext cx="8077200" cy="1676400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981200" y="304800"/>
            <a:ext cx="41910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24200" y="762000"/>
            <a:ext cx="2438400" cy="101566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2819400"/>
            <a:ext cx="7924800" cy="224676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কী-বোর্ড বলতে কী বুঝ?</a:t>
            </a:r>
          </a:p>
          <a:p>
            <a:pPr>
              <a:buFont typeface="Wingdings" pitchFamily="2" charset="2"/>
              <a:buChar char="v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মাউস কী?</a:t>
            </a:r>
          </a:p>
          <a:p>
            <a:pPr>
              <a:buFont typeface="Wingdings" pitchFamily="2" charset="2"/>
              <a:buChar char="v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ক্যারেক্টাটার-কী কাকে বলে?</a:t>
            </a: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Terminator 2"/>
          <p:cNvSpPr/>
          <p:nvPr/>
        </p:nvSpPr>
        <p:spPr>
          <a:xfrm>
            <a:off x="685800" y="381000"/>
            <a:ext cx="7239000" cy="1676400"/>
          </a:xfrm>
          <a:prstGeom prst="flowChartTerminato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71600" y="533400"/>
            <a:ext cx="556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2743200"/>
            <a:ext cx="63246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একটি কী- বোড অংকন করে আনবে</a:t>
            </a:r>
            <a:r>
              <a:rPr lang="bn-BD" sz="3600" dirty="0" smtClean="0"/>
              <a:t>।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eparation 1"/>
          <p:cNvSpPr/>
          <p:nvPr/>
        </p:nvSpPr>
        <p:spPr>
          <a:xfrm>
            <a:off x="152400" y="304800"/>
            <a:ext cx="8001000" cy="1371600"/>
          </a:xfrm>
          <a:prstGeom prst="flowChartPreparatio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971800" y="12954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1026" name="Picture 2" descr="D:\imase\images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0"/>
            <a:ext cx="7848600" cy="4419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52600" y="381000"/>
            <a:ext cx="487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আল্লাহ হাফেজ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0" y="-457200"/>
            <a:ext cx="8153400" cy="2057400"/>
          </a:xfrm>
          <a:prstGeom prst="horizontalScroll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0" y="1676400"/>
            <a:ext cx="8077200" cy="434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মোছাঃ বুলবুলি খাতুন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আদাচাকি উচ্চ বিদ্যালয়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সহকারি শিক্ষিকা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মোবাইল  নং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-01722518729</a:t>
            </a: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ই-মেইল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bulbuliadachaki@gmail.com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D:\Bulbul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2209800"/>
            <a:ext cx="1905000" cy="1905000"/>
          </a:xfrm>
          <a:prstGeom prst="rect">
            <a:avLst/>
          </a:prstGeom>
          <a:noFill/>
        </p:spPr>
      </p:pic>
    </p:spTree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9200" y="4572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23622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2133600"/>
            <a:ext cx="6705600" cy="230832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শ্রেণীঃ- নবম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বিষয়ঃ- কম্পিউটার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সময়ঃ- ৪৫ মিঃ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তারিখঃ- ১০-০৭-২০১৩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838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26" name="Picture 2" descr="D:\imase\keyboard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990600"/>
            <a:ext cx="4970317" cy="169318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imase\mousee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0"/>
            <a:ext cx="7543801" cy="1902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0" y="2971800"/>
            <a:ext cx="3352800" cy="76944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কী-বোর্ড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0" y="5791200"/>
            <a:ext cx="3429000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মাউস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0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10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/>
          <p:cNvSpPr/>
          <p:nvPr/>
        </p:nvSpPr>
        <p:spPr>
          <a:xfrm>
            <a:off x="1524000" y="228600"/>
            <a:ext cx="5791200" cy="2133600"/>
          </a:xfrm>
          <a:prstGeom prst="wave">
            <a:avLst>
              <a:gd name="adj1" fmla="val 12500"/>
              <a:gd name="adj2" fmla="val 586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133600" y="838200"/>
            <a:ext cx="434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ঘোষনা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2895600"/>
            <a:ext cx="5562600" cy="70788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কী-বোর্ড ও মাউস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1"/>
          <p:cNvSpPr/>
          <p:nvPr/>
        </p:nvSpPr>
        <p:spPr>
          <a:xfrm>
            <a:off x="1752600" y="609600"/>
            <a:ext cx="4953000" cy="2286000"/>
          </a:xfrm>
          <a:prstGeom prst="downArrow">
            <a:avLst>
              <a:gd name="adj1" fmla="val 50000"/>
              <a:gd name="adj2" fmla="val 516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276600" y="1447800"/>
            <a:ext cx="213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3276600"/>
            <a:ext cx="5867400" cy="32316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 </a:t>
            </a: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কী-বোর্ড কী তা বলতে পারবে।</a:t>
            </a:r>
          </a:p>
          <a:p>
            <a:pPr>
              <a:buFont typeface="Wingdings" pitchFamily="2" charset="2"/>
              <a:buChar char="v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কী-বোর্ডের বোতাম গুলি চিহ্নিত করতে পারবে ।</a:t>
            </a:r>
          </a:p>
          <a:p>
            <a:pPr>
              <a:buFont typeface="Wingdings" pitchFamily="2" charset="2"/>
              <a:buChar char="v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মাউস ও কী-বোর্ডের পার্থক্য ব্যাখা করতে পারবে।</a:t>
            </a:r>
          </a:p>
          <a:p>
            <a:pPr>
              <a:buFont typeface="Wingdings" pitchFamily="2" charset="2"/>
              <a:buChar char="v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মাউস ও কী-বোর্ডের কার্যাবলী ব্যাখা করতে পারবে।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imase\keyboard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990600"/>
            <a:ext cx="7543800" cy="25146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029200" y="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ফাংশন- কী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05200" y="35052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স্পেস বার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6000" y="35814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নিউমেরিক  -কী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4495800"/>
            <a:ext cx="8153400" cy="267765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ফাংশন-কীঃ-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f1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থেকে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f12 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পর্যন্ত কী-গুলোকে ফাংশন-কী বলে।</a:t>
            </a:r>
          </a:p>
          <a:p>
            <a:pPr>
              <a:buFont typeface="Wingdings" pitchFamily="2" charset="2"/>
              <a:buChar char="Ø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স্পেস বারঃ- দুটি শব্দের মাঝে ফাকা রাখতে চাইলে স্পেস দিতে হয়।</a:t>
            </a:r>
          </a:p>
          <a:p>
            <a:pPr>
              <a:buFont typeface="Wingdings" pitchFamily="2" charset="2"/>
              <a:buChar char="Ø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নিউমেরিক -সংখ্যা চিহ্নিত কী-গুলোকে নিউমেরিক কী বলা হয়।</a:t>
            </a:r>
          </a:p>
          <a:p>
            <a:pPr>
              <a:buFont typeface="Wingdings" pitchFamily="2" charset="2"/>
              <a:buChar char="Ø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ক্যারেক্টাটার-কীঃ-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A ----Z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পর্যন্ত বর্ণ বিশিষ্ট্য কী-গুলোকে ক্যারেক্টার কী বলে।</a:t>
            </a:r>
          </a:p>
          <a:p>
            <a:pPr>
              <a:buFont typeface="Wingdings" pitchFamily="2" charset="2"/>
              <a:buChar char="Ø"/>
            </a:pP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35814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ক্যারেক্টার-কী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 flipH="1" flipV="1">
            <a:off x="4343400" y="381000"/>
            <a:ext cx="7620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6210300" y="3086100"/>
            <a:ext cx="762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3200400" y="30480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723900" y="2857500"/>
            <a:ext cx="1066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0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  <p:bldP spid="19" grpId="0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 rot="10800000" flipV="1">
            <a:off x="6248400" y="1677769"/>
            <a:ext cx="190500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ডান বাটন</a:t>
            </a:r>
            <a:endParaRPr 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1752600"/>
            <a:ext cx="1752600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বাম বাটন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24400" y="1"/>
            <a:ext cx="1828800" cy="646331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স্ক্রল হুইল</a:t>
            </a:r>
            <a:endParaRPr 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" y="3962400"/>
            <a:ext cx="7315200" cy="181588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এটা দেখতে ইদুঁরের আকৃতির ন্যায় ছোট একটি যন্ত্র।এটি দ্বারা কম্পিউটারের ভিতরে ক্যার্যস্থান নির্ধারন করা যায় ,এবং এর দুটি বাটন থাকে একটা হচ্ছে ডান বাটন অপরটি হচ্ছে বাম বাটন।</a:t>
            </a:r>
          </a:p>
          <a:p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7" name="Picture 3" descr="D:\imase\mouse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762000"/>
            <a:ext cx="3810000" cy="3276600"/>
          </a:xfrm>
          <a:prstGeom prst="rect">
            <a:avLst/>
          </a:prstGeom>
          <a:noFill/>
        </p:spPr>
      </p:pic>
      <p:cxnSp>
        <p:nvCxnSpPr>
          <p:cNvPr id="12" name="Straight Arrow Connector 11"/>
          <p:cNvCxnSpPr/>
          <p:nvPr/>
        </p:nvCxnSpPr>
        <p:spPr>
          <a:xfrm rot="5400000" flipH="1" flipV="1">
            <a:off x="3886200" y="1143000"/>
            <a:ext cx="1219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4572000" y="1828800"/>
            <a:ext cx="1524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>
            <a:off x="2362200" y="2209800"/>
            <a:ext cx="1371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0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4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ck Arc 1"/>
          <p:cNvSpPr/>
          <p:nvPr/>
        </p:nvSpPr>
        <p:spPr>
          <a:xfrm>
            <a:off x="762000" y="457200"/>
            <a:ext cx="6781800" cy="4495800"/>
          </a:xfrm>
          <a:prstGeom prst="blockArc">
            <a:avLst>
              <a:gd name="adj1" fmla="val 11091302"/>
              <a:gd name="adj2" fmla="val 0"/>
              <a:gd name="adj3" fmla="val 2500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0400" y="457200"/>
            <a:ext cx="259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সময়ঃ-৩মিঃ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3352800"/>
            <a:ext cx="70866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কী-বোর্ড ও মাউস এর মধ্যে দুটি করে পার্থক্য লিখ।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861</TotalTime>
  <Words>195</Words>
  <Application>Microsoft Office PowerPoint</Application>
  <PresentationFormat>On-screen Show (4:3)</PresentationFormat>
  <Paragraphs>46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TSS</dc:creator>
  <cp:lastModifiedBy>TSS</cp:lastModifiedBy>
  <cp:revision>119</cp:revision>
  <dcterms:created xsi:type="dcterms:W3CDTF">2013-07-09T03:26:36Z</dcterms:created>
  <dcterms:modified xsi:type="dcterms:W3CDTF">2013-07-14T08:43:31Z</dcterms:modified>
</cp:coreProperties>
</file>